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9" r:id="rId4"/>
    <p:sldId id="258" r:id="rId5"/>
    <p:sldId id="262" r:id="rId6"/>
    <p:sldId id="260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7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5A36DB-A9E4-4E24-8164-5D6AFC1E6ACD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A1FC9313-6019-4D29-8E98-219502A1DEA4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Growth Pole</a:t>
          </a:r>
          <a:endParaRPr lang="en-IN" dirty="0">
            <a:solidFill>
              <a:srgbClr val="FF0000"/>
            </a:solidFill>
          </a:endParaRPr>
        </a:p>
      </dgm:t>
    </dgm:pt>
    <dgm:pt modelId="{74B684D5-AB2A-49D0-90A7-29A2E24269EA}" type="parTrans" cxnId="{F9279916-CE60-48D0-83AA-396F7C6A93F4}">
      <dgm:prSet/>
      <dgm:spPr/>
      <dgm:t>
        <a:bodyPr/>
        <a:lstStyle/>
        <a:p>
          <a:endParaRPr lang="en-IN"/>
        </a:p>
      </dgm:t>
    </dgm:pt>
    <dgm:pt modelId="{0A8D8370-BC9E-4AA0-9B78-0D4B5DA0E6DE}" type="sibTrans" cxnId="{F9279916-CE60-48D0-83AA-396F7C6A93F4}">
      <dgm:prSet/>
      <dgm:spPr/>
      <dgm:t>
        <a:bodyPr/>
        <a:lstStyle/>
        <a:p>
          <a:endParaRPr lang="en-IN"/>
        </a:p>
      </dgm:t>
    </dgm:pt>
    <dgm:pt modelId="{6BFAB87E-F8CF-41D1-8925-77A44E82D77D}">
      <dgm:prSet phldrT="[Text]"/>
      <dgm:spPr/>
      <dgm:t>
        <a:bodyPr/>
        <a:lstStyle/>
        <a:p>
          <a:r>
            <a:rPr lang="en-US" dirty="0"/>
            <a:t>Growth Centre</a:t>
          </a:r>
          <a:endParaRPr lang="en-IN" dirty="0"/>
        </a:p>
      </dgm:t>
    </dgm:pt>
    <dgm:pt modelId="{9E6164F2-8851-4C41-87B4-563E8BEFF325}" type="parTrans" cxnId="{798E4A79-CDB3-4D59-9A11-85F246989D55}">
      <dgm:prSet/>
      <dgm:spPr/>
      <dgm:t>
        <a:bodyPr/>
        <a:lstStyle/>
        <a:p>
          <a:endParaRPr lang="en-IN"/>
        </a:p>
      </dgm:t>
    </dgm:pt>
    <dgm:pt modelId="{3A1AEDF8-A8F5-4310-8775-5598632B9F87}" type="sibTrans" cxnId="{798E4A79-CDB3-4D59-9A11-85F246989D55}">
      <dgm:prSet/>
      <dgm:spPr/>
      <dgm:t>
        <a:bodyPr/>
        <a:lstStyle/>
        <a:p>
          <a:endParaRPr lang="en-IN"/>
        </a:p>
      </dgm:t>
    </dgm:pt>
    <dgm:pt modelId="{A08C647A-1CA9-417F-B660-10B5042E9B74}">
      <dgm:prSet phldrT="[Text]"/>
      <dgm:spPr/>
      <dgm:t>
        <a:bodyPr/>
        <a:lstStyle/>
        <a:p>
          <a:r>
            <a:rPr lang="en-US" dirty="0"/>
            <a:t>Growth Point</a:t>
          </a:r>
          <a:endParaRPr lang="en-IN" dirty="0"/>
        </a:p>
      </dgm:t>
    </dgm:pt>
    <dgm:pt modelId="{B0F6B267-374F-4E6C-BD03-DB35D2730000}" type="parTrans" cxnId="{8C1B24BB-ECE4-4D1F-BF2E-9E2E10CF6A35}">
      <dgm:prSet/>
      <dgm:spPr/>
      <dgm:t>
        <a:bodyPr/>
        <a:lstStyle/>
        <a:p>
          <a:endParaRPr lang="en-IN"/>
        </a:p>
      </dgm:t>
    </dgm:pt>
    <dgm:pt modelId="{04906C38-98E2-4A71-B0CB-1F51C97B79AB}" type="sibTrans" cxnId="{8C1B24BB-ECE4-4D1F-BF2E-9E2E10CF6A35}">
      <dgm:prSet/>
      <dgm:spPr/>
      <dgm:t>
        <a:bodyPr/>
        <a:lstStyle/>
        <a:p>
          <a:endParaRPr lang="en-IN"/>
        </a:p>
      </dgm:t>
    </dgm:pt>
    <dgm:pt modelId="{27E0B77B-09FA-4794-9360-C2FDDE60AE26}">
      <dgm:prSet phldrT="[Text]"/>
      <dgm:spPr/>
      <dgm:t>
        <a:bodyPr/>
        <a:lstStyle/>
        <a:p>
          <a:r>
            <a:rPr lang="en-US" dirty="0"/>
            <a:t>Service Centre</a:t>
          </a:r>
          <a:endParaRPr lang="en-IN" dirty="0"/>
        </a:p>
      </dgm:t>
    </dgm:pt>
    <dgm:pt modelId="{091B4776-85C2-4281-8080-D6E6CB355EF7}" type="parTrans" cxnId="{90E8B680-2373-40F7-94EA-AD8CC591D784}">
      <dgm:prSet/>
      <dgm:spPr/>
      <dgm:t>
        <a:bodyPr/>
        <a:lstStyle/>
        <a:p>
          <a:endParaRPr lang="en-IN"/>
        </a:p>
      </dgm:t>
    </dgm:pt>
    <dgm:pt modelId="{38566E6C-AE1E-45B4-9063-B91AE8FF714A}" type="sibTrans" cxnId="{90E8B680-2373-40F7-94EA-AD8CC591D784}">
      <dgm:prSet/>
      <dgm:spPr/>
      <dgm:t>
        <a:bodyPr/>
        <a:lstStyle/>
        <a:p>
          <a:endParaRPr lang="en-IN"/>
        </a:p>
      </dgm:t>
    </dgm:pt>
    <dgm:pt modelId="{5B0D7989-2A4B-4089-B0CC-E2B3F15E2F42}">
      <dgm:prSet phldrT="[Text]"/>
      <dgm:spPr/>
      <dgm:t>
        <a:bodyPr/>
        <a:lstStyle/>
        <a:p>
          <a:r>
            <a:rPr lang="en-US" dirty="0"/>
            <a:t>Central Village</a:t>
          </a:r>
          <a:endParaRPr lang="en-IN" dirty="0"/>
        </a:p>
      </dgm:t>
    </dgm:pt>
    <dgm:pt modelId="{853914A7-955B-4868-B823-260A652A0E0C}" type="parTrans" cxnId="{C9B75E1F-28FE-4BA1-A935-7516985F7C8E}">
      <dgm:prSet/>
      <dgm:spPr/>
      <dgm:t>
        <a:bodyPr/>
        <a:lstStyle/>
        <a:p>
          <a:endParaRPr lang="en-IN"/>
        </a:p>
      </dgm:t>
    </dgm:pt>
    <dgm:pt modelId="{602CA8D4-E855-45A3-AAE4-204A921B282F}" type="sibTrans" cxnId="{C9B75E1F-28FE-4BA1-A935-7516985F7C8E}">
      <dgm:prSet/>
      <dgm:spPr/>
      <dgm:t>
        <a:bodyPr/>
        <a:lstStyle/>
        <a:p>
          <a:endParaRPr lang="en-IN"/>
        </a:p>
      </dgm:t>
    </dgm:pt>
    <dgm:pt modelId="{0EE0D12D-0B67-4FE1-BE40-3BECD019EEF5}" type="pres">
      <dgm:prSet presAssocID="{455A36DB-A9E4-4E24-8164-5D6AFC1E6ACD}" presName="compositeShape" presStyleCnt="0">
        <dgm:presLayoutVars>
          <dgm:dir/>
          <dgm:resizeHandles/>
        </dgm:presLayoutVars>
      </dgm:prSet>
      <dgm:spPr/>
    </dgm:pt>
    <dgm:pt modelId="{AC6E34D4-769F-4FF9-BAD2-2C22BAE558F5}" type="pres">
      <dgm:prSet presAssocID="{455A36DB-A9E4-4E24-8164-5D6AFC1E6ACD}" presName="pyramid" presStyleLbl="node1" presStyleIdx="0" presStyleCnt="1" custLinFactNeighborX="-59442" custLinFactNeighborY="388"/>
      <dgm:spPr/>
    </dgm:pt>
    <dgm:pt modelId="{BB24580D-7603-4EE1-B530-C9E82B99141C}" type="pres">
      <dgm:prSet presAssocID="{455A36DB-A9E4-4E24-8164-5D6AFC1E6ACD}" presName="theList" presStyleCnt="0"/>
      <dgm:spPr/>
    </dgm:pt>
    <dgm:pt modelId="{3A9140D8-B0FC-4CCD-A001-B8CD78A0CC01}" type="pres">
      <dgm:prSet presAssocID="{A1FC9313-6019-4D29-8E98-219502A1DEA4}" presName="aNode" presStyleLbl="fgAcc1" presStyleIdx="0" presStyleCnt="5" custScaleX="56643" custLinFactY="-45111" custLinFactNeighborX="-61539" custLinFactNeighborY="-100000">
        <dgm:presLayoutVars>
          <dgm:bulletEnabled val="1"/>
        </dgm:presLayoutVars>
      </dgm:prSet>
      <dgm:spPr/>
    </dgm:pt>
    <dgm:pt modelId="{E711BB8A-0FF3-444F-9765-A25FF893A967}" type="pres">
      <dgm:prSet presAssocID="{A1FC9313-6019-4D29-8E98-219502A1DEA4}" presName="aSpace" presStyleCnt="0"/>
      <dgm:spPr/>
    </dgm:pt>
    <dgm:pt modelId="{B2AA4C98-1A91-448E-8504-27F4850ECEAE}" type="pres">
      <dgm:prSet presAssocID="{6BFAB87E-F8CF-41D1-8925-77A44E82D77D}" presName="aNode" presStyleLbl="fgAcc1" presStyleIdx="1" presStyleCnt="5" custScaleX="62238" custLinFactNeighborX="-61538" custLinFactNeighborY="-31018">
        <dgm:presLayoutVars>
          <dgm:bulletEnabled val="1"/>
        </dgm:presLayoutVars>
      </dgm:prSet>
      <dgm:spPr/>
    </dgm:pt>
    <dgm:pt modelId="{C644256B-61D0-43DF-936C-B597E4508697}" type="pres">
      <dgm:prSet presAssocID="{6BFAB87E-F8CF-41D1-8925-77A44E82D77D}" presName="aSpace" presStyleCnt="0"/>
      <dgm:spPr/>
    </dgm:pt>
    <dgm:pt modelId="{04FD912A-E993-416C-AABF-4DF36C450C56}" type="pres">
      <dgm:prSet presAssocID="{A08C647A-1CA9-417F-B660-10B5042E9B74}" presName="aNode" presStyleLbl="fgAcc1" presStyleIdx="2" presStyleCnt="5" custScaleX="90209" custLinFactY="23629" custLinFactNeighborX="-59440" custLinFactNeighborY="100000">
        <dgm:presLayoutVars>
          <dgm:bulletEnabled val="1"/>
        </dgm:presLayoutVars>
      </dgm:prSet>
      <dgm:spPr/>
    </dgm:pt>
    <dgm:pt modelId="{1D24F3DB-F46A-4E24-B74F-72B8746756B4}" type="pres">
      <dgm:prSet presAssocID="{A08C647A-1CA9-417F-B660-10B5042E9B74}" presName="aSpace" presStyleCnt="0"/>
      <dgm:spPr/>
    </dgm:pt>
    <dgm:pt modelId="{29D109BD-1750-4FD2-B2BA-3E791885BDAE}" type="pres">
      <dgm:prSet presAssocID="{27E0B77B-09FA-4794-9360-C2FDDE60AE26}" presName="aNode" presStyleLbl="fgAcc1" presStyleIdx="3" presStyleCnt="5" custScaleX="116783" custLinFactY="52729" custLinFactNeighborX="-62238" custLinFactNeighborY="100000">
        <dgm:presLayoutVars>
          <dgm:bulletEnabled val="1"/>
        </dgm:presLayoutVars>
      </dgm:prSet>
      <dgm:spPr/>
    </dgm:pt>
    <dgm:pt modelId="{D62808BF-85E0-481A-880C-C89D1C179488}" type="pres">
      <dgm:prSet presAssocID="{27E0B77B-09FA-4794-9360-C2FDDE60AE26}" presName="aSpace" presStyleCnt="0"/>
      <dgm:spPr/>
    </dgm:pt>
    <dgm:pt modelId="{6FEDAD2F-C431-494E-AA5A-C37788342681}" type="pres">
      <dgm:prSet presAssocID="{5B0D7989-2A4B-4089-B0CC-E2B3F15E2F42}" presName="aNode" presStyleLbl="fgAcc1" presStyleIdx="4" presStyleCnt="5" custScaleX="129371" custLinFactY="68101" custLinFactNeighborX="-63986" custLinFactNeighborY="100000">
        <dgm:presLayoutVars>
          <dgm:bulletEnabled val="1"/>
        </dgm:presLayoutVars>
      </dgm:prSet>
      <dgm:spPr/>
    </dgm:pt>
    <dgm:pt modelId="{685E3266-F543-40B7-A433-1CB953EBFEC4}" type="pres">
      <dgm:prSet presAssocID="{5B0D7989-2A4B-4089-B0CC-E2B3F15E2F42}" presName="aSpace" presStyleCnt="0"/>
      <dgm:spPr/>
    </dgm:pt>
  </dgm:ptLst>
  <dgm:cxnLst>
    <dgm:cxn modelId="{F9279916-CE60-48D0-83AA-396F7C6A93F4}" srcId="{455A36DB-A9E4-4E24-8164-5D6AFC1E6ACD}" destId="{A1FC9313-6019-4D29-8E98-219502A1DEA4}" srcOrd="0" destOrd="0" parTransId="{74B684D5-AB2A-49D0-90A7-29A2E24269EA}" sibTransId="{0A8D8370-BC9E-4AA0-9B78-0D4B5DA0E6DE}"/>
    <dgm:cxn modelId="{C9B75E1F-28FE-4BA1-A935-7516985F7C8E}" srcId="{455A36DB-A9E4-4E24-8164-5D6AFC1E6ACD}" destId="{5B0D7989-2A4B-4089-B0CC-E2B3F15E2F42}" srcOrd="4" destOrd="0" parTransId="{853914A7-955B-4868-B823-260A652A0E0C}" sibTransId="{602CA8D4-E855-45A3-AAE4-204A921B282F}"/>
    <dgm:cxn modelId="{1C74F325-AD22-404F-A52F-0BF39671FDB4}" type="presOf" srcId="{5B0D7989-2A4B-4089-B0CC-E2B3F15E2F42}" destId="{6FEDAD2F-C431-494E-AA5A-C37788342681}" srcOrd="0" destOrd="0" presId="urn:microsoft.com/office/officeart/2005/8/layout/pyramid2"/>
    <dgm:cxn modelId="{34B1F82D-9FEC-43C7-8C24-26B9557A2BE8}" type="presOf" srcId="{455A36DB-A9E4-4E24-8164-5D6AFC1E6ACD}" destId="{0EE0D12D-0B67-4FE1-BE40-3BECD019EEF5}" srcOrd="0" destOrd="0" presId="urn:microsoft.com/office/officeart/2005/8/layout/pyramid2"/>
    <dgm:cxn modelId="{E439495C-6416-46CD-A396-A7111C455974}" type="presOf" srcId="{A1FC9313-6019-4D29-8E98-219502A1DEA4}" destId="{3A9140D8-B0FC-4CCD-A001-B8CD78A0CC01}" srcOrd="0" destOrd="0" presId="urn:microsoft.com/office/officeart/2005/8/layout/pyramid2"/>
    <dgm:cxn modelId="{798E4A79-CDB3-4D59-9A11-85F246989D55}" srcId="{455A36DB-A9E4-4E24-8164-5D6AFC1E6ACD}" destId="{6BFAB87E-F8CF-41D1-8925-77A44E82D77D}" srcOrd="1" destOrd="0" parTransId="{9E6164F2-8851-4C41-87B4-563E8BEFF325}" sibTransId="{3A1AEDF8-A8F5-4310-8775-5598632B9F87}"/>
    <dgm:cxn modelId="{90E8B680-2373-40F7-94EA-AD8CC591D784}" srcId="{455A36DB-A9E4-4E24-8164-5D6AFC1E6ACD}" destId="{27E0B77B-09FA-4794-9360-C2FDDE60AE26}" srcOrd="3" destOrd="0" parTransId="{091B4776-85C2-4281-8080-D6E6CB355EF7}" sibTransId="{38566E6C-AE1E-45B4-9063-B91AE8FF714A}"/>
    <dgm:cxn modelId="{8EEA228C-2957-45FB-8C6C-89E1353EAE62}" type="presOf" srcId="{A08C647A-1CA9-417F-B660-10B5042E9B74}" destId="{04FD912A-E993-416C-AABF-4DF36C450C56}" srcOrd="0" destOrd="0" presId="urn:microsoft.com/office/officeart/2005/8/layout/pyramid2"/>
    <dgm:cxn modelId="{A054B09A-48D9-45AB-8B92-6B00B2C7B9C8}" type="presOf" srcId="{6BFAB87E-F8CF-41D1-8925-77A44E82D77D}" destId="{B2AA4C98-1A91-448E-8504-27F4850ECEAE}" srcOrd="0" destOrd="0" presId="urn:microsoft.com/office/officeart/2005/8/layout/pyramid2"/>
    <dgm:cxn modelId="{8C1B24BB-ECE4-4D1F-BF2E-9E2E10CF6A35}" srcId="{455A36DB-A9E4-4E24-8164-5D6AFC1E6ACD}" destId="{A08C647A-1CA9-417F-B660-10B5042E9B74}" srcOrd="2" destOrd="0" parTransId="{B0F6B267-374F-4E6C-BD03-DB35D2730000}" sibTransId="{04906C38-98E2-4A71-B0CB-1F51C97B79AB}"/>
    <dgm:cxn modelId="{AE19B0C8-7218-4F3C-83A8-BB386F16729E}" type="presOf" srcId="{27E0B77B-09FA-4794-9360-C2FDDE60AE26}" destId="{29D109BD-1750-4FD2-B2BA-3E791885BDAE}" srcOrd="0" destOrd="0" presId="urn:microsoft.com/office/officeart/2005/8/layout/pyramid2"/>
    <dgm:cxn modelId="{0F79B386-170C-438E-A94E-76AF86D3CC8F}" type="presParOf" srcId="{0EE0D12D-0B67-4FE1-BE40-3BECD019EEF5}" destId="{AC6E34D4-769F-4FF9-BAD2-2C22BAE558F5}" srcOrd="0" destOrd="0" presId="urn:microsoft.com/office/officeart/2005/8/layout/pyramid2"/>
    <dgm:cxn modelId="{3DC49168-212A-43A2-AC35-9C525D921392}" type="presParOf" srcId="{0EE0D12D-0B67-4FE1-BE40-3BECD019EEF5}" destId="{BB24580D-7603-4EE1-B530-C9E82B99141C}" srcOrd="1" destOrd="0" presId="urn:microsoft.com/office/officeart/2005/8/layout/pyramid2"/>
    <dgm:cxn modelId="{5D4A81A8-A537-4B16-925E-A008D721D641}" type="presParOf" srcId="{BB24580D-7603-4EE1-B530-C9E82B99141C}" destId="{3A9140D8-B0FC-4CCD-A001-B8CD78A0CC01}" srcOrd="0" destOrd="0" presId="urn:microsoft.com/office/officeart/2005/8/layout/pyramid2"/>
    <dgm:cxn modelId="{9E3FD8D8-FE1A-4AA9-A08A-5D6F1A29F48C}" type="presParOf" srcId="{BB24580D-7603-4EE1-B530-C9E82B99141C}" destId="{E711BB8A-0FF3-444F-9765-A25FF893A967}" srcOrd="1" destOrd="0" presId="urn:microsoft.com/office/officeart/2005/8/layout/pyramid2"/>
    <dgm:cxn modelId="{FF7665F4-14E6-46CF-B466-4B2FE61232CB}" type="presParOf" srcId="{BB24580D-7603-4EE1-B530-C9E82B99141C}" destId="{B2AA4C98-1A91-448E-8504-27F4850ECEAE}" srcOrd="2" destOrd="0" presId="urn:microsoft.com/office/officeart/2005/8/layout/pyramid2"/>
    <dgm:cxn modelId="{52C07AA9-927E-456B-B9FB-19895DAB5880}" type="presParOf" srcId="{BB24580D-7603-4EE1-B530-C9E82B99141C}" destId="{C644256B-61D0-43DF-936C-B597E4508697}" srcOrd="3" destOrd="0" presId="urn:microsoft.com/office/officeart/2005/8/layout/pyramid2"/>
    <dgm:cxn modelId="{79C9D9EE-7C02-4BC8-A76F-00FACC765167}" type="presParOf" srcId="{BB24580D-7603-4EE1-B530-C9E82B99141C}" destId="{04FD912A-E993-416C-AABF-4DF36C450C56}" srcOrd="4" destOrd="0" presId="urn:microsoft.com/office/officeart/2005/8/layout/pyramid2"/>
    <dgm:cxn modelId="{CF8FC387-1EFF-4FBE-A001-E9E590B6EDB5}" type="presParOf" srcId="{BB24580D-7603-4EE1-B530-C9E82B99141C}" destId="{1D24F3DB-F46A-4E24-B74F-72B8746756B4}" srcOrd="5" destOrd="0" presId="urn:microsoft.com/office/officeart/2005/8/layout/pyramid2"/>
    <dgm:cxn modelId="{59A0E255-DE19-4C71-87D7-9F78F0F6B4BC}" type="presParOf" srcId="{BB24580D-7603-4EE1-B530-C9E82B99141C}" destId="{29D109BD-1750-4FD2-B2BA-3E791885BDAE}" srcOrd="6" destOrd="0" presId="urn:microsoft.com/office/officeart/2005/8/layout/pyramid2"/>
    <dgm:cxn modelId="{F8E217B7-774F-48A0-9517-C551FF18720E}" type="presParOf" srcId="{BB24580D-7603-4EE1-B530-C9E82B99141C}" destId="{D62808BF-85E0-481A-880C-C89D1C179488}" srcOrd="7" destOrd="0" presId="urn:microsoft.com/office/officeart/2005/8/layout/pyramid2"/>
    <dgm:cxn modelId="{DBF2CBFC-E706-4A89-B62F-1ACB694467A1}" type="presParOf" srcId="{BB24580D-7603-4EE1-B530-C9E82B99141C}" destId="{6FEDAD2F-C431-494E-AA5A-C37788342681}" srcOrd="8" destOrd="0" presId="urn:microsoft.com/office/officeart/2005/8/layout/pyramid2"/>
    <dgm:cxn modelId="{22552EDA-D2E3-45FD-BBE2-E8E71E08A45F}" type="presParOf" srcId="{BB24580D-7603-4EE1-B530-C9E82B99141C}" destId="{685E3266-F543-40B7-A433-1CB953EBFEC4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E34D4-769F-4FF9-BAD2-2C22BAE558F5}">
      <dsp:nvSpPr>
        <dsp:cNvPr id="0" name=""/>
        <dsp:cNvSpPr/>
      </dsp:nvSpPr>
      <dsp:spPr>
        <a:xfrm>
          <a:off x="0" y="0"/>
          <a:ext cx="3960440" cy="396044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140D8-B0FC-4CCD-A001-B8CD78A0CC01}">
      <dsp:nvSpPr>
        <dsp:cNvPr id="0" name=""/>
        <dsp:cNvSpPr/>
      </dsp:nvSpPr>
      <dsp:spPr>
        <a:xfrm>
          <a:off x="1296132" y="72008"/>
          <a:ext cx="1458152" cy="5631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0000"/>
              </a:solidFill>
            </a:rPr>
            <a:t>Growth Pole</a:t>
          </a:r>
          <a:endParaRPr lang="en-IN" sz="1800" kern="1200" dirty="0">
            <a:solidFill>
              <a:srgbClr val="FF0000"/>
            </a:solidFill>
          </a:endParaRPr>
        </a:p>
      </dsp:txBody>
      <dsp:txXfrm>
        <a:off x="1323621" y="99497"/>
        <a:ext cx="1403174" cy="508147"/>
      </dsp:txXfrm>
    </dsp:sp>
    <dsp:sp modelId="{B2AA4C98-1A91-448E-8504-27F4850ECEAE}">
      <dsp:nvSpPr>
        <dsp:cNvPr id="0" name=""/>
        <dsp:cNvSpPr/>
      </dsp:nvSpPr>
      <dsp:spPr>
        <a:xfrm>
          <a:off x="1224142" y="1008112"/>
          <a:ext cx="1602184" cy="5631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Growth Centre</a:t>
          </a:r>
          <a:endParaRPr lang="en-IN" sz="1800" kern="1200" dirty="0"/>
        </a:p>
      </dsp:txBody>
      <dsp:txXfrm>
        <a:off x="1251631" y="1035601"/>
        <a:ext cx="1547206" cy="508147"/>
      </dsp:txXfrm>
    </dsp:sp>
    <dsp:sp modelId="{04FD912A-E993-416C-AABF-4DF36C450C56}">
      <dsp:nvSpPr>
        <dsp:cNvPr id="0" name=""/>
        <dsp:cNvSpPr/>
      </dsp:nvSpPr>
      <dsp:spPr>
        <a:xfrm>
          <a:off x="918124" y="1866913"/>
          <a:ext cx="2322237" cy="5631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Growth Point</a:t>
          </a:r>
          <a:endParaRPr lang="en-IN" sz="1800" kern="1200" dirty="0"/>
        </a:p>
      </dsp:txBody>
      <dsp:txXfrm>
        <a:off x="945613" y="1894402"/>
        <a:ext cx="2267259" cy="508147"/>
      </dsp:txXfrm>
    </dsp:sp>
    <dsp:sp modelId="{29D109BD-1750-4FD2-B2BA-3E791885BDAE}">
      <dsp:nvSpPr>
        <dsp:cNvPr id="0" name=""/>
        <dsp:cNvSpPr/>
      </dsp:nvSpPr>
      <dsp:spPr>
        <a:xfrm>
          <a:off x="504050" y="2664298"/>
          <a:ext cx="3006328" cy="5631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Service Centre</a:t>
          </a:r>
          <a:endParaRPr lang="en-IN" sz="1800" kern="1200" dirty="0"/>
        </a:p>
      </dsp:txBody>
      <dsp:txXfrm>
        <a:off x="531539" y="2691787"/>
        <a:ext cx="2951350" cy="508147"/>
      </dsp:txXfrm>
    </dsp:sp>
    <dsp:sp modelId="{6FEDAD2F-C431-494E-AA5A-C37788342681}">
      <dsp:nvSpPr>
        <dsp:cNvPr id="0" name=""/>
        <dsp:cNvSpPr/>
      </dsp:nvSpPr>
      <dsp:spPr>
        <a:xfrm>
          <a:off x="297026" y="3384377"/>
          <a:ext cx="3330379" cy="5631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Central Village</a:t>
          </a:r>
          <a:endParaRPr lang="en-IN" sz="1800" kern="1200" dirty="0"/>
        </a:p>
      </dsp:txBody>
      <dsp:txXfrm>
        <a:off x="324515" y="3411866"/>
        <a:ext cx="3275401" cy="508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ADE6-BE56-455D-A834-F277833C49D1}" type="datetimeFigureOut">
              <a:rPr lang="en-IN" smtClean="0"/>
              <a:t>09-01-2023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A5AF-C460-423B-9558-39A9E91FF6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634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ADE6-BE56-455D-A834-F277833C49D1}" type="datetimeFigureOut">
              <a:rPr lang="en-IN" smtClean="0"/>
              <a:t>09-01-2023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A5AF-C460-423B-9558-39A9E91FF6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833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ADE6-BE56-455D-A834-F277833C49D1}" type="datetimeFigureOut">
              <a:rPr lang="en-IN" smtClean="0"/>
              <a:t>09-01-2023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A5AF-C460-423B-9558-39A9E91FF6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674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ADE6-BE56-455D-A834-F277833C49D1}" type="datetimeFigureOut">
              <a:rPr lang="en-IN" smtClean="0"/>
              <a:t>09-01-2023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A5AF-C460-423B-9558-39A9E91FF6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389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ADE6-BE56-455D-A834-F277833C49D1}" type="datetimeFigureOut">
              <a:rPr lang="en-IN" smtClean="0"/>
              <a:t>09-01-2023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A5AF-C460-423B-9558-39A9E91FF6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622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ADE6-BE56-455D-A834-F277833C49D1}" type="datetimeFigureOut">
              <a:rPr lang="en-IN" smtClean="0"/>
              <a:t>09-01-2023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A5AF-C460-423B-9558-39A9E91FF6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80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ADE6-BE56-455D-A834-F277833C49D1}" type="datetimeFigureOut">
              <a:rPr lang="en-IN" smtClean="0"/>
              <a:t>09-01-2023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A5AF-C460-423B-9558-39A9E91FF6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783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ADE6-BE56-455D-A834-F277833C49D1}" type="datetimeFigureOut">
              <a:rPr lang="en-IN" smtClean="0"/>
              <a:t>09-01-2023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A5AF-C460-423B-9558-39A9E91FF6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7466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ADE6-BE56-455D-A834-F277833C49D1}" type="datetimeFigureOut">
              <a:rPr lang="en-IN" smtClean="0"/>
              <a:t>09-01-2023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A5AF-C460-423B-9558-39A9E91FF6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275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ADE6-BE56-455D-A834-F277833C49D1}" type="datetimeFigureOut">
              <a:rPr lang="en-IN" smtClean="0"/>
              <a:t>09-01-2023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A5AF-C460-423B-9558-39A9E91FF6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727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ADE6-BE56-455D-A834-F277833C49D1}" type="datetimeFigureOut">
              <a:rPr lang="en-IN" smtClean="0"/>
              <a:t>09-01-2023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A5AF-C460-423B-9558-39A9E91FF6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552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3ADE6-BE56-455D-A834-F277833C49D1}" type="datetimeFigureOut">
              <a:rPr lang="en-IN" smtClean="0"/>
              <a:t>09-01-2023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8A5AF-C460-423B-9558-39A9E91FF6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9908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463694"/>
            <a:ext cx="52565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 Rounded MT Bold" pitchFamily="34" charset="0"/>
              </a:rPr>
              <a:t>Growth Foci </a:t>
            </a:r>
            <a:r>
              <a:rPr lang="en-US" sz="2800" dirty="0">
                <a:solidFill>
                  <a:srgbClr val="FF0000"/>
                </a:solidFill>
                <a:latin typeface="Arial Rounded MT Bold" pitchFamily="34" charset="0"/>
              </a:rPr>
              <a:t>Concept for Regional Development</a:t>
            </a:r>
            <a:endParaRPr lang="en-IN" sz="28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36" y="1627918"/>
            <a:ext cx="4356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1"/>
                </a:solidFill>
                <a:latin typeface="Batang" pitchFamily="18" charset="-127"/>
                <a:ea typeface="Batang" pitchFamily="18" charset="-127"/>
              </a:rPr>
              <a:t>By  - R. P. Mishra</a:t>
            </a:r>
            <a:endParaRPr lang="en-IN" sz="2800" b="1" i="1" dirty="0">
              <a:solidFill>
                <a:schemeClr val="accent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0821AE-B7CB-FF25-DDCF-C492DA6E5841}"/>
              </a:ext>
            </a:extLst>
          </p:cNvPr>
          <p:cNvSpPr txBox="1"/>
          <p:nvPr/>
        </p:nvSpPr>
        <p:spPr>
          <a:xfrm>
            <a:off x="2987824" y="4221088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Dr. </a:t>
            </a:r>
            <a:r>
              <a:rPr lang="en-US" sz="2400" dirty="0" err="1"/>
              <a:t>Kaustuv</a:t>
            </a:r>
            <a:r>
              <a:rPr lang="en-US" sz="2400" dirty="0"/>
              <a:t> Mukherjee</a:t>
            </a:r>
          </a:p>
          <a:p>
            <a:pPr algn="ctr"/>
            <a:r>
              <a:rPr lang="en-US" sz="2000" dirty="0" err="1"/>
              <a:t>Asstt</a:t>
            </a:r>
            <a:r>
              <a:rPr lang="en-US" sz="2000" dirty="0"/>
              <a:t>. Prof. in Geography</a:t>
            </a:r>
          </a:p>
          <a:p>
            <a:pPr algn="ctr"/>
            <a:r>
              <a:rPr lang="en-US" sz="2000" dirty="0" err="1"/>
              <a:t>Chandidas</a:t>
            </a:r>
            <a:r>
              <a:rPr lang="en-US" sz="2000" dirty="0"/>
              <a:t> </a:t>
            </a:r>
            <a:r>
              <a:rPr lang="en-US" sz="2000" dirty="0" err="1"/>
              <a:t>Mahavidyalaya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527953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132856"/>
            <a:ext cx="5904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IN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540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35" y="476672"/>
            <a:ext cx="7881957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753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04" y="476672"/>
            <a:ext cx="852834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462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15" y="1052736"/>
            <a:ext cx="738160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32656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Four Tier Hierarchy of Growth Foci</a:t>
            </a:r>
            <a:endParaRPr lang="en-IN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619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3" t="9084" b="1982"/>
          <a:stretch/>
        </p:blipFill>
        <p:spPr bwMode="auto">
          <a:xfrm>
            <a:off x="3563520" y="578297"/>
            <a:ext cx="5328960" cy="625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16632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Five Tier Hierarchy of Growth Foci in Modified Version</a:t>
            </a:r>
            <a:endParaRPr lang="en-IN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90594977"/>
              </p:ext>
            </p:extLst>
          </p:nvPr>
        </p:nvGraphicFramePr>
        <p:xfrm>
          <a:off x="-468560" y="1556792"/>
          <a:ext cx="561662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7164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53099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332656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Centralized</a:t>
            </a:r>
          </a:p>
          <a:p>
            <a:r>
              <a:rPr lang="en-US" sz="2400" dirty="0"/>
              <a:t>Decentralized</a:t>
            </a:r>
          </a:p>
          <a:p>
            <a:r>
              <a:rPr lang="en-US" sz="2400" dirty="0"/>
              <a:t>Distributed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26119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48680"/>
            <a:ext cx="8048217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088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74199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839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76672"/>
            <a:ext cx="805585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988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55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Batang</vt:lpstr>
      <vt:lpstr>Arial</vt:lpstr>
      <vt:lpstr>Arial Rounded MT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Kaustuv</dc:creator>
  <cp:lastModifiedBy>manab.geo2010@gmail.com</cp:lastModifiedBy>
  <cp:revision>7</cp:revision>
  <dcterms:created xsi:type="dcterms:W3CDTF">2021-05-29T06:06:53Z</dcterms:created>
  <dcterms:modified xsi:type="dcterms:W3CDTF">2023-01-09T09:20:11Z</dcterms:modified>
</cp:coreProperties>
</file>